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ubhav kumar" initials="Ak" lastIdx="1" clrIdx="0">
    <p:extLst>
      <p:ext uri="{19B8F6BF-5375-455C-9EA6-DF929625EA0E}">
        <p15:presenceInfo xmlns:p15="http://schemas.microsoft.com/office/powerpoint/2012/main" userId="0c04dc83a88a4de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26FB1-6A25-4889-9BA7-5F86DC5DC2E3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BE78E-6417-4178-98F2-61B40EA2E6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879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9EA3F-77F5-4B54-914C-B8B07881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4F7D2-33F3-4CD9-AC3F-476804B8A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1D26E-DD0E-4657-8620-13711A4F2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BD578-F4A0-4725-9DC3-658CAE5E6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A8D73-707F-46C9-A7F4-90B5CF0A2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8601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49324-A2BA-47DF-B4BC-C11A1EC53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4F9DD-BC3E-44DF-ABB4-A8B211A13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EA22E-FB04-42BF-BFEE-D8D173670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4C4EE-9FDA-4D24-B16A-F2B454A2D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65281-182F-4826-8FF9-84BFF843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7420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9D425-4398-4038-A001-81DFEF5EF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FB6EA-FA15-4006-B50F-8C2F87E6B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A22A1-0B41-415E-A544-D642BAE15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040BC-67A6-49A8-AA9A-F8303F90F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9BF7D-A92C-4025-A20A-4EE29A057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1511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2D9AA-A64D-4287-AD53-28DD86019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A5F53-0446-445A-8EB0-4CA6CE279D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6889B0-2F42-495D-820B-D09032560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78FA28-8165-4C1B-9B85-4595F9A4D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3A7BF-85A0-417F-B603-E9DFDDF5E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F25E39-05CD-4E57-A186-27CF3D058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803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87A43-E3AF-4F6F-8AF8-2CA70C79A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FCD0B-91DB-4DD0-9290-359275474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7A4D26-C78C-410F-96C6-5660D4C7F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54A735-D24B-46FC-8C86-4BF751AD18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F1D076-2202-4FDD-B9DB-4FFA485D94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A431D-4A95-4A8B-BF2A-8169EE938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8D6B9F-B3DF-4DB3-BCFB-7F86E85CA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7D7C59-7D0A-410B-857C-B9BF90B7B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991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EDD1F-1F22-4877-9995-9A39A5463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81EE0-E679-4681-BCC3-7648D78BE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ED58FB-8B0B-4D40-974A-7FCC4ABE7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3A5DF0-B72F-4372-89FE-363FA742A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3632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8D43A2-E90F-4E9C-BD47-C31ACE17C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5ED2C-9A56-4D1A-9DF9-6286AAFE0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A906D-0D5B-422A-936A-866DFBB9D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7124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FA431-BE08-415E-9378-ACF322BA0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5B352-6682-417A-8D8C-C6CB324FA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7F5D2-9E7E-446F-ADB0-35D64C425D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52EDA-D5D4-4D66-8C3C-05DB6C797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EDE3F-D5FD-418B-AF32-CFB148BA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384E9B-93C1-4FDB-B51E-5A91F8CB2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66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0A69E-C998-45E1-AED4-44E07525E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37D9E1-2E4B-4982-9631-77AEF608D7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A6E25-C1B5-40BD-A074-992E5EB59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6B726-66D9-4C05-AFD2-7A50F1170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C64310-01E2-48FC-B465-683629450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3F72A-16D4-46EE-88B5-C4E32D395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4431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4514F-36D0-4A44-9B93-B19D6C6E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18BB5A-962D-4FDC-83AC-10CA38E20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102A8-6007-4128-8951-ACE8DF3F1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92AF2-A937-4B76-8F6B-AA60E8C0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21DCC-63AA-491A-A868-D7668DEEC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6745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2445DF-9929-4BD9-886F-13553405F7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88F503-0B0F-4CF2-BEE4-E19050D93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881D9-9A35-4DA5-A241-9077FF646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E405D-771B-4418-A8B3-94A329BC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A50B9-E26C-4B57-9537-704AB3AB2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311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C8873E-EC4B-4182-91FA-47D79FF46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D9AC2-93AC-473A-A5CB-796E23300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DAD38-2B99-483D-AC3E-A87FCCFFF3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71040-9AC3-48FC-9644-28302EA3B189}" type="datetimeFigureOut">
              <a:rPr lang="en-IN" smtClean="0"/>
              <a:t>21-01-2021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4AE8C-CFA8-41E9-840F-F3A8D5ED6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5EBA6-306F-42E8-A43C-0543C7C7F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C64FB-9249-4F27-90B9-05D1C2AD7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46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eg"/><Relationship Id="rId18" Type="http://schemas.openxmlformats.org/officeDocument/2006/relationships/image" Target="../media/image18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12" Type="http://schemas.openxmlformats.org/officeDocument/2006/relationships/image" Target="../media/image12.jpeg"/><Relationship Id="rId17" Type="http://schemas.openxmlformats.org/officeDocument/2006/relationships/image" Target="../media/image17.jp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5" Type="http://schemas.openxmlformats.org/officeDocument/2006/relationships/image" Target="../media/image1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Relationship Id="rId14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1C9CC24-B375-4226-BF2B-61FADBBA6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70A28E-4FD8-4474-A206-E15B5EBB3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084747"/>
            <a:ext cx="12188952" cy="3294207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9647E21-5366-4638-AC97-D8CD4111E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r="8214" b="45501"/>
          <a:stretch>
            <a:fillRect/>
          </a:stretch>
        </p:blipFill>
        <p:spPr>
          <a:xfrm flipV="1">
            <a:off x="0" y="0"/>
            <a:ext cx="12191999" cy="4473360"/>
          </a:xfrm>
          <a:custGeom>
            <a:avLst/>
            <a:gdLst>
              <a:gd name="connsiteX0" fmla="*/ 0 w 12191999"/>
              <a:gd name="connsiteY0" fmla="*/ 4473360 h 4473360"/>
              <a:gd name="connsiteX1" fmla="*/ 12191999 w 12191999"/>
              <a:gd name="connsiteY1" fmla="*/ 4473360 h 4473360"/>
              <a:gd name="connsiteX2" fmla="*/ 12191999 w 12191999"/>
              <a:gd name="connsiteY2" fmla="*/ 0 h 4473360"/>
              <a:gd name="connsiteX3" fmla="*/ 0 w 12191999"/>
              <a:gd name="connsiteY3" fmla="*/ 0 h 447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473360">
                <a:moveTo>
                  <a:pt x="0" y="4473360"/>
                </a:moveTo>
                <a:lnTo>
                  <a:pt x="12191999" y="447336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66BEB2-0155-49D7-B235-C1AB4D22A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923" y="1831271"/>
            <a:ext cx="10684151" cy="134513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NAME :- </a:t>
            </a:r>
            <a:r>
              <a:rPr lang="en-US">
                <a:solidFill>
                  <a:srgbClr val="FFFFFF"/>
                </a:solidFill>
              </a:rPr>
              <a:t>ANUBHAV KUMAR SINGH</a:t>
            </a:r>
            <a:br>
              <a:rPr lang="en-US" sz="2700" dirty="0">
                <a:solidFill>
                  <a:srgbClr val="FFFFFF"/>
                </a:solidFill>
              </a:rPr>
            </a:br>
            <a:endParaRPr lang="en-IN" sz="2700" dirty="0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01F1B5-FCEF-4C0F-8E10-C555436F3042}"/>
              </a:ext>
            </a:extLst>
          </p:cNvPr>
          <p:cNvSpPr/>
          <p:nvPr/>
        </p:nvSpPr>
        <p:spPr>
          <a:xfrm>
            <a:off x="5838269" y="-137934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320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C98CCCCA-B9E5-4AF0-AB9E-B4A4F27A1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40" y="1135669"/>
            <a:ext cx="5760720" cy="3209544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C5B4C22B-29C0-428B-8ACA-F8EB486A5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920" y="-2106"/>
            <a:ext cx="2042160" cy="1137775"/>
          </a:xfrm>
          <a:prstGeom prst="rect">
            <a:avLst/>
          </a:prstGeom>
        </p:spPr>
      </p:pic>
      <p:pic>
        <p:nvPicPr>
          <p:cNvPr id="16" name="Picture 15" descr="A picture containing yellow, floor, indoor, person&#10;&#10;Description automatically generated">
            <a:extLst>
              <a:ext uri="{FF2B5EF4-FFF2-40B4-BE49-F238E27FC236}">
                <a16:creationId xmlns:a16="http://schemas.microsoft.com/office/drawing/2014/main" id="{34E901BF-31CC-45DF-A983-99481BED8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8054"/>
            <a:ext cx="2428240" cy="3334533"/>
          </a:xfrm>
          <a:prstGeom prst="rect">
            <a:avLst/>
          </a:prstGeom>
        </p:spPr>
      </p:pic>
      <p:pic>
        <p:nvPicPr>
          <p:cNvPr id="18" name="Picture 17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9C387BEB-027D-4401-B255-E59DA290CC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840" y="3597337"/>
            <a:ext cx="2042160" cy="3260663"/>
          </a:xfrm>
          <a:prstGeom prst="rect">
            <a:avLst/>
          </a:prstGeom>
        </p:spPr>
      </p:pic>
      <p:pic>
        <p:nvPicPr>
          <p:cNvPr id="22" name="Picture 21" descr="A picture containing person&#10;&#10;Description automatically generated">
            <a:extLst>
              <a:ext uri="{FF2B5EF4-FFF2-40B4-BE49-F238E27FC236}">
                <a16:creationId xmlns:a16="http://schemas.microsoft.com/office/drawing/2014/main" id="{26857C62-CF4C-4712-AC4B-8B3CB46B2C0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4226560" y="3937788"/>
            <a:ext cx="1485900" cy="2920212"/>
          </a:xfrm>
          <a:prstGeom prst="rect">
            <a:avLst/>
          </a:prstGeom>
        </p:spPr>
      </p:pic>
      <p:pic>
        <p:nvPicPr>
          <p:cNvPr id="26" name="Picture 25" descr="A person wearing a yellow dress&#10;&#10;Description automatically generated with medium confidence">
            <a:extLst>
              <a:ext uri="{FF2B5EF4-FFF2-40B4-BE49-F238E27FC236}">
                <a16:creationId xmlns:a16="http://schemas.microsoft.com/office/drawing/2014/main" id="{4808FC1F-0E38-400F-89BB-617F893D4B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456" y="-2106"/>
            <a:ext cx="1622624" cy="2590800"/>
          </a:xfrm>
          <a:prstGeom prst="rect">
            <a:avLst/>
          </a:prstGeom>
        </p:spPr>
      </p:pic>
      <p:pic>
        <p:nvPicPr>
          <p:cNvPr id="30" name="Picture 29" descr="A hand with painted nails&#10;&#10;Description automatically generated with low confidence">
            <a:extLst>
              <a:ext uri="{FF2B5EF4-FFF2-40B4-BE49-F238E27FC236}">
                <a16:creationId xmlns:a16="http://schemas.microsoft.com/office/drawing/2014/main" id="{6839888F-E3CB-407A-9DA5-747C970548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259" y="-2106"/>
            <a:ext cx="1301033" cy="1373235"/>
          </a:xfrm>
          <a:prstGeom prst="rect">
            <a:avLst/>
          </a:prstGeom>
        </p:spPr>
      </p:pic>
      <p:pic>
        <p:nvPicPr>
          <p:cNvPr id="14" name="Picture 13" descr="A yellow chair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C3EF3F37-FCB2-48FA-9DDB-07412B0C689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1" t="4771" r="30741" b="18174"/>
          <a:stretch/>
        </p:blipFill>
        <p:spPr>
          <a:xfrm>
            <a:off x="1447086" y="4735202"/>
            <a:ext cx="1350026" cy="2066377"/>
          </a:xfrm>
          <a:prstGeom prst="rect">
            <a:avLst/>
          </a:prstGeom>
        </p:spPr>
      </p:pic>
      <p:pic>
        <p:nvPicPr>
          <p:cNvPr id="32" name="Picture 31" descr="A picture containing ground, person, outdoor, yellow&#10;&#10;Description automatically generated">
            <a:extLst>
              <a:ext uri="{FF2B5EF4-FFF2-40B4-BE49-F238E27FC236}">
                <a16:creationId xmlns:a16="http://schemas.microsoft.com/office/drawing/2014/main" id="{CD1DB6C5-6178-458B-A0C5-6AE1117F480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3850" r="21029" b="21654"/>
          <a:stretch/>
        </p:blipFill>
        <p:spPr>
          <a:xfrm>
            <a:off x="7117080" y="0"/>
            <a:ext cx="2088730" cy="1561330"/>
          </a:xfrm>
          <a:prstGeom prst="rect">
            <a:avLst/>
          </a:prstGeom>
        </p:spPr>
      </p:pic>
      <p:pic>
        <p:nvPicPr>
          <p:cNvPr id="36" name="Picture 35" descr="A person wearing sunglasses&#10;&#10;Description automatically generated with medium confidence">
            <a:extLst>
              <a:ext uri="{FF2B5EF4-FFF2-40B4-BE49-F238E27FC236}">
                <a16:creationId xmlns:a16="http://schemas.microsoft.com/office/drawing/2014/main" id="{C06B1197-BFD9-41B2-ACB5-7A658ADB39E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2"/>
          <a:stretch/>
        </p:blipFill>
        <p:spPr>
          <a:xfrm>
            <a:off x="9152911" y="-2106"/>
            <a:ext cx="1574313" cy="2177589"/>
          </a:xfrm>
          <a:prstGeom prst="rect">
            <a:avLst/>
          </a:prstGeom>
        </p:spPr>
      </p:pic>
      <p:pic>
        <p:nvPicPr>
          <p:cNvPr id="38" name="Picture 37" descr="Art on a wall&#10;&#10;Description automatically generated with medium confidence">
            <a:extLst>
              <a:ext uri="{FF2B5EF4-FFF2-40B4-BE49-F238E27FC236}">
                <a16:creationId xmlns:a16="http://schemas.microsoft.com/office/drawing/2014/main" id="{EB5B1AD5-604D-4E4B-B2D5-615B2987881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1" b="15111"/>
          <a:stretch/>
        </p:blipFill>
        <p:spPr>
          <a:xfrm>
            <a:off x="5698931" y="4516163"/>
            <a:ext cx="3798570" cy="2341837"/>
          </a:xfrm>
          <a:prstGeom prst="rect">
            <a:avLst/>
          </a:prstGeom>
        </p:spPr>
      </p:pic>
      <p:pic>
        <p:nvPicPr>
          <p:cNvPr id="20" name="Picture 19" descr="A picture containing person&#10;&#10;Description automatically generated">
            <a:extLst>
              <a:ext uri="{FF2B5EF4-FFF2-40B4-BE49-F238E27FC236}">
                <a16:creationId xmlns:a16="http://schemas.microsoft.com/office/drawing/2014/main" id="{29AC15A3-14ED-41EB-AEA4-248B6BAAB2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8944339" y="2062477"/>
            <a:ext cx="1696720" cy="306783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84A003E-80F9-4AEC-BBEE-54D8ECCC734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1" t="13796" b="20757"/>
          <a:stretch/>
        </p:blipFill>
        <p:spPr>
          <a:xfrm>
            <a:off x="9036683" y="5051864"/>
            <a:ext cx="1634298" cy="1825907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F0F6843-C753-490F-88E6-D90D96FE5497}"/>
              </a:ext>
            </a:extLst>
          </p:cNvPr>
          <p:cNvSpPr/>
          <p:nvPr/>
        </p:nvSpPr>
        <p:spPr>
          <a:xfrm>
            <a:off x="5181877" y="4051018"/>
            <a:ext cx="549894" cy="2693751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PARADA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6F46AB0-F461-42E9-AC81-39589C0211D1}"/>
              </a:ext>
            </a:extLst>
          </p:cNvPr>
          <p:cNvSpPr/>
          <p:nvPr/>
        </p:nvSpPr>
        <p:spPr>
          <a:xfrm>
            <a:off x="11763581" y="3537975"/>
            <a:ext cx="549894" cy="3379387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en-US" sz="2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Jacquemus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2" name="Picture 41" descr="A person in a yellow dress&#10;&#10;Description automatically generated with low confidence">
            <a:extLst>
              <a:ext uri="{FF2B5EF4-FFF2-40B4-BE49-F238E27FC236}">
                <a16:creationId xmlns:a16="http://schemas.microsoft.com/office/drawing/2014/main" id="{362DD62C-5924-4ACC-B167-B2A5E625ADB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542" y="4215219"/>
            <a:ext cx="1680983" cy="2642781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0518FC8-D879-4542-B502-9F4826AEDC1A}"/>
              </a:ext>
            </a:extLst>
          </p:cNvPr>
          <p:cNvSpPr/>
          <p:nvPr/>
        </p:nvSpPr>
        <p:spPr>
          <a:xfrm>
            <a:off x="2758075" y="6357354"/>
            <a:ext cx="170591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Emilio Pucci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F6FAE51-004F-418C-B78C-536D681DD063}"/>
              </a:ext>
            </a:extLst>
          </p:cNvPr>
          <p:cNvSpPr/>
          <p:nvPr/>
        </p:nvSpPr>
        <p:spPr>
          <a:xfrm>
            <a:off x="3307723" y="749656"/>
            <a:ext cx="622927" cy="1859741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ERTO</a:t>
            </a:r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F50B6FA6-A02D-47CD-9DC2-AC661B1FF765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95" r="1876"/>
          <a:stretch/>
        </p:blipFill>
        <p:spPr>
          <a:xfrm>
            <a:off x="35377" y="4106003"/>
            <a:ext cx="1426155" cy="2752429"/>
          </a:xfrm>
          <a:prstGeom prst="rect">
            <a:avLst/>
          </a:prstGeom>
        </p:spPr>
      </p:pic>
      <p:pic>
        <p:nvPicPr>
          <p:cNvPr id="7" name="Picture 6" descr="A picture containing indoor, yellow, honey, butter&#10;&#10;Description automatically generated">
            <a:extLst>
              <a:ext uri="{FF2B5EF4-FFF2-40B4-BE49-F238E27FC236}">
                <a16:creationId xmlns:a16="http://schemas.microsoft.com/office/drawing/2014/main" id="{4300FE73-FDFB-40D1-AF0C-B2D11B82165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405" y="2726552"/>
            <a:ext cx="2587675" cy="154275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EF7764A8-FBE3-414D-9A91-EF9243936269}"/>
              </a:ext>
            </a:extLst>
          </p:cNvPr>
          <p:cNvSpPr/>
          <p:nvPr/>
        </p:nvSpPr>
        <p:spPr>
          <a:xfrm>
            <a:off x="1067778" y="4175466"/>
            <a:ext cx="513410" cy="2722285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MIU  </a:t>
            </a:r>
            <a:r>
              <a:rPr lang="en-US" b="1" cap="none" spc="0" dirty="0" err="1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</a:t>
            </a:r>
            <a:r>
              <a:rPr lang="en-US" b="1" dirty="0" err="1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  <a:endParaRPr lang="en-US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2" name="Picture 51" descr="A group of people walking on a runway&#10;&#10;Description automatically generated with low confidence">
            <a:extLst>
              <a:ext uri="{FF2B5EF4-FFF2-40B4-BE49-F238E27FC236}">
                <a16:creationId xmlns:a16="http://schemas.microsoft.com/office/drawing/2014/main" id="{43B9A794-7818-45BA-9B85-D314E0408A12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" r="71222"/>
          <a:stretch/>
        </p:blipFill>
        <p:spPr>
          <a:xfrm>
            <a:off x="10684920" y="-2106"/>
            <a:ext cx="1251661" cy="2603592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3131D8C8-4187-48A1-96C0-B4C071CFA995}"/>
              </a:ext>
            </a:extLst>
          </p:cNvPr>
          <p:cNvSpPr/>
          <p:nvPr/>
        </p:nvSpPr>
        <p:spPr>
          <a:xfrm>
            <a:off x="11800065" y="8054"/>
            <a:ext cx="513410" cy="2393540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Balmain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5" name="Picture 54" descr="A picture containing indoor, wall, floor, door&#10;&#10;Description automatically generated">
            <a:extLst>
              <a:ext uri="{FF2B5EF4-FFF2-40B4-BE49-F238E27FC236}">
                <a16:creationId xmlns:a16="http://schemas.microsoft.com/office/drawing/2014/main" id="{738485D8-FD3B-4CEE-A496-6FDE56D7F4D8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37"/>
          <a:stretch/>
        </p:blipFill>
        <p:spPr>
          <a:xfrm>
            <a:off x="8248338" y="1513119"/>
            <a:ext cx="1064823" cy="2418721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45351C12-AAE1-4FF0-B7F8-2DEEFBBED2BC}"/>
              </a:ext>
            </a:extLst>
          </p:cNvPr>
          <p:cNvSpPr/>
          <p:nvPr/>
        </p:nvSpPr>
        <p:spPr>
          <a:xfrm>
            <a:off x="35377" y="3196286"/>
            <a:ext cx="1270027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CHECKERS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63CB2F0-ED8D-4D30-9C26-CBD7BD809D3B}"/>
              </a:ext>
            </a:extLst>
          </p:cNvPr>
          <p:cNvSpPr/>
          <p:nvPr/>
        </p:nvSpPr>
        <p:spPr>
          <a:xfrm>
            <a:off x="5273770" y="699812"/>
            <a:ext cx="155363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NOON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D04A0F3-DEE9-444C-9B99-6188D0D58F9B}"/>
              </a:ext>
            </a:extLst>
          </p:cNvPr>
          <p:cNvSpPr/>
          <p:nvPr/>
        </p:nvSpPr>
        <p:spPr>
          <a:xfrm>
            <a:off x="44528" y="3640108"/>
            <a:ext cx="169672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dirty="0">
                <a:ln/>
                <a:solidFill>
                  <a:schemeClr val="accent4"/>
                </a:solidFill>
              </a:rPr>
              <a:t>BRIGHT</a:t>
            </a:r>
            <a:endParaRPr lang="en-US" sz="2800" b="1" dirty="0">
              <a:ln/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078E80D-810E-4C9C-AD44-EF58400053FA}"/>
              </a:ext>
            </a:extLst>
          </p:cNvPr>
          <p:cNvSpPr/>
          <p:nvPr/>
        </p:nvSpPr>
        <p:spPr>
          <a:xfrm>
            <a:off x="8901628" y="-29295"/>
            <a:ext cx="71045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>
                <a:ln/>
                <a:solidFill>
                  <a:schemeClr val="accent3"/>
                </a:solidFill>
                <a:effectLst/>
              </a:rPr>
              <a:t>ASH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36E7AD5-8B54-40FF-8E26-AD05C0E1EC27}"/>
              </a:ext>
            </a:extLst>
          </p:cNvPr>
          <p:cNvSpPr/>
          <p:nvPr/>
        </p:nvSpPr>
        <p:spPr>
          <a:xfrm>
            <a:off x="5761324" y="4114380"/>
            <a:ext cx="301942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400" b="1" cap="none" spc="0" dirty="0">
                <a:ln/>
                <a:solidFill>
                  <a:schemeClr val="accent4"/>
                </a:solidFill>
                <a:effectLst/>
              </a:rPr>
              <a:t>SPRING/SUMMER :-21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13F3B2C-CE94-466A-B4F9-B17DEE0225A2}"/>
              </a:ext>
            </a:extLst>
          </p:cNvPr>
          <p:cNvSpPr/>
          <p:nvPr/>
        </p:nvSpPr>
        <p:spPr>
          <a:xfrm>
            <a:off x="10622644" y="2531713"/>
            <a:ext cx="100072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WOOL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69AB482-8A6B-4DD3-B61D-0E5F103EE45D}"/>
              </a:ext>
            </a:extLst>
          </p:cNvPr>
          <p:cNvSpPr/>
          <p:nvPr/>
        </p:nvSpPr>
        <p:spPr>
          <a:xfrm>
            <a:off x="1654499" y="4228473"/>
            <a:ext cx="87395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BOLD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6F45A79-2025-483C-A90A-CADE7D497933}"/>
              </a:ext>
            </a:extLst>
          </p:cNvPr>
          <p:cNvSpPr/>
          <p:nvPr/>
        </p:nvSpPr>
        <p:spPr>
          <a:xfrm>
            <a:off x="10617503" y="3150724"/>
            <a:ext cx="134722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ELEGANT</a:t>
            </a:r>
          </a:p>
        </p:txBody>
      </p:sp>
    </p:spTree>
    <p:extLst>
      <p:ext uri="{BB962C8B-B14F-4D97-AF65-F5344CB8AC3E}">
        <p14:creationId xmlns:p14="http://schemas.microsoft.com/office/powerpoint/2010/main" val="1247907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319926C-2EAA-4E58-ABD6-7BC6724D2F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9" r="9606" b="-1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607B98-7700-4DC9-8BE8-A876255F9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1C997D-3BBC-4CB2-B188-67D18F8839B0}"/>
              </a:ext>
            </a:extLst>
          </p:cNvPr>
          <p:cNvSpPr/>
          <p:nvPr/>
        </p:nvSpPr>
        <p:spPr>
          <a:xfrm>
            <a:off x="2177010" y="210468"/>
            <a:ext cx="783798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400" b="1" dirty="0">
                <a:ln/>
                <a:solidFill>
                  <a:schemeClr val="accent4"/>
                </a:solidFill>
              </a:rPr>
              <a:t>NOON= NOON TIME WHEN SUN IS OVER HEAD AND BRIGHT</a:t>
            </a:r>
          </a:p>
          <a:p>
            <a:pPr algn="ctr"/>
            <a:r>
              <a:rPr lang="en-US" sz="2400" b="1" dirty="0">
                <a:ln/>
                <a:solidFill>
                  <a:schemeClr val="accent4"/>
                </a:solidFill>
              </a:rPr>
              <a:t>AND SHADOWS  ARE GREY </a:t>
            </a:r>
          </a:p>
        </p:txBody>
      </p:sp>
    </p:spTree>
    <p:extLst>
      <p:ext uri="{BB962C8B-B14F-4D97-AF65-F5344CB8AC3E}">
        <p14:creationId xmlns:p14="http://schemas.microsoft.com/office/powerpoint/2010/main" val="2545023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41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NAME :- ANUBHAV KUMAR SINGH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:- ANUBHAV KUMAR E.NO:-A92081719083 FASH 214</dc:title>
  <dc:creator>Anubhav kumar</dc:creator>
  <cp:lastModifiedBy>Anubhav kumar</cp:lastModifiedBy>
  <cp:revision>2</cp:revision>
  <dcterms:created xsi:type="dcterms:W3CDTF">2021-01-04T06:20:45Z</dcterms:created>
  <dcterms:modified xsi:type="dcterms:W3CDTF">2021-01-21T06:32:17Z</dcterms:modified>
</cp:coreProperties>
</file>